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sldIdLst>
    <p:sldId id="257" r:id="rId2"/>
  </p:sldIdLst>
  <p:sldSz cx="32399288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1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" d="100"/>
          <a:sy n="10" d="100"/>
        </p:scale>
        <p:origin x="3816" y="8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6" d="100"/>
          <a:sy n="86" d="100"/>
        </p:scale>
        <p:origin x="386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B9C21-0BBC-4F39-BF41-303E502C936B}" type="datetimeFigureOut">
              <a:rPr lang="ko-KR" altLang="en-US" smtClean="0"/>
              <a:t>2023-06-05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436813" y="1143000"/>
            <a:ext cx="19843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2C3F38-B755-474F-8A89-059C4A1575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5731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8248329"/>
            <a:ext cx="27539395" cy="17546649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6471644"/>
            <a:ext cx="24299466" cy="12168318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2023-06-05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0610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2023-06-05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3163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683331"/>
            <a:ext cx="6986096" cy="4271162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683331"/>
            <a:ext cx="20553298" cy="4271162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2023-06-05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766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그래픽, 스크린샷, 예술이(가) 표시된 사진&#10;&#10;자동 생성된 설명">
            <a:extLst>
              <a:ext uri="{FF2B5EF4-FFF2-40B4-BE49-F238E27FC236}">
                <a16:creationId xmlns:a16="http://schemas.microsoft.com/office/drawing/2014/main" id="{31328955-5F58-5B48-1BAB-BBD8119F8DE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94" r="610" b="50326"/>
          <a:stretch/>
        </p:blipFill>
        <p:spPr>
          <a:xfrm>
            <a:off x="-50195" y="0"/>
            <a:ext cx="32449483" cy="19530646"/>
          </a:xfrm>
          <a:prstGeom prst="rect">
            <a:avLst/>
          </a:prstGeom>
        </p:spPr>
      </p:pic>
      <p:pic>
        <p:nvPicPr>
          <p:cNvPr id="9" name="그림 8" descr="텍스트, 스크린샷, 그래픽 디자인, 그래픽이(가) 표시된 사진&#10;&#10;자동 생성된 설명">
            <a:extLst>
              <a:ext uri="{FF2B5EF4-FFF2-40B4-BE49-F238E27FC236}">
                <a16:creationId xmlns:a16="http://schemas.microsoft.com/office/drawing/2014/main" id="{1FEDA13A-5ADE-51D9-7AF0-C2B210275A6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04" t="12630" r="51803" b="70977"/>
          <a:stretch/>
        </p:blipFill>
        <p:spPr>
          <a:xfrm>
            <a:off x="25222200" y="1330569"/>
            <a:ext cx="6274904" cy="4008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717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2023-06-05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9556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2565002"/>
            <a:ext cx="27944386" cy="20964976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33728315"/>
            <a:ext cx="27944386" cy="11024985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2023-06-05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5852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3416653"/>
            <a:ext cx="13769697" cy="3197830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3416653"/>
            <a:ext cx="13769697" cy="3197830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2023-06-05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1271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683342"/>
            <a:ext cx="27944386" cy="9741661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2354992"/>
            <a:ext cx="13706415" cy="6054990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8409982"/>
            <a:ext cx="13706415" cy="2707831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2354992"/>
            <a:ext cx="13773917" cy="6054990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8409982"/>
            <a:ext cx="13773917" cy="2707831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2023-06-05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8194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2023-06-05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1379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2023-06-05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2588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359997"/>
            <a:ext cx="10449614" cy="11759988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7256671"/>
            <a:ext cx="16402140" cy="35816631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5119985"/>
            <a:ext cx="10449614" cy="28011643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2023-06-05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306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359997"/>
            <a:ext cx="10449614" cy="11759988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7256671"/>
            <a:ext cx="16402140" cy="35816631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5119985"/>
            <a:ext cx="10449614" cy="28011643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2023-06-05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5592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683342"/>
            <a:ext cx="27944386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3416653"/>
            <a:ext cx="27944386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6713298"/>
            <a:ext cx="7289840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3D0FC-B105-471D-8A50-55FACC9EADF8}" type="datetimeFigureOut">
              <a:rPr lang="ko-KR" altLang="en-US" smtClean="0"/>
              <a:t>2023-06-05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6713298"/>
            <a:ext cx="10934760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6713298"/>
            <a:ext cx="7289840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0199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l" defTabSz="3239902" rtl="0" eaLnBrk="1" latinLnBrk="1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1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E17F1D3-DF76-58AD-0B59-EFDC8DD8C9E3}"/>
              </a:ext>
            </a:extLst>
          </p:cNvPr>
          <p:cNvSpPr txBox="1"/>
          <p:nvPr/>
        </p:nvSpPr>
        <p:spPr>
          <a:xfrm>
            <a:off x="3235570" y="2813539"/>
            <a:ext cx="15538421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3800" dirty="0"/>
              <a:t>Title</a:t>
            </a:r>
          </a:p>
          <a:p>
            <a:r>
              <a:rPr lang="en-US" altLang="ko-KR" sz="9600" dirty="0"/>
              <a:t>Presenting Author &amp; Affiliation</a:t>
            </a:r>
            <a:endParaRPr lang="ko-KR" altLang="en-US" sz="9600" dirty="0"/>
          </a:p>
        </p:txBody>
      </p:sp>
    </p:spTree>
    <p:extLst>
      <p:ext uri="{BB962C8B-B14F-4D97-AF65-F5344CB8AC3E}">
        <p14:creationId xmlns:p14="http://schemas.microsoft.com/office/powerpoint/2010/main" val="1108370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5</Words>
  <Application>Microsoft Office PowerPoint</Application>
  <PresentationFormat>사용자 지정</PresentationFormat>
  <Paragraphs>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PBKP</dc:creator>
  <cp:lastModifiedBy>Kim Keunpyo</cp:lastModifiedBy>
  <cp:revision>8</cp:revision>
  <dcterms:created xsi:type="dcterms:W3CDTF">2022-02-03T06:23:18Z</dcterms:created>
  <dcterms:modified xsi:type="dcterms:W3CDTF">2023-06-05T08:52:46Z</dcterms:modified>
</cp:coreProperties>
</file>