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52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6FC1F-6BF5-4950-9A1E-05E47DDD8727}" type="datetimeFigureOut">
              <a:rPr lang="ko-KR" altLang="en-US" smtClean="0"/>
              <a:t>2023-04-05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A0E54-664C-47A9-A3A6-73DA29AE49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0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85"/>
          <a:stretch/>
        </p:blipFill>
        <p:spPr>
          <a:xfrm>
            <a:off x="0" y="-13632"/>
            <a:ext cx="12192000" cy="430784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619644" y="3286449"/>
            <a:ext cx="1400536" cy="818623"/>
          </a:xfrm>
          <a:prstGeom prst="rect">
            <a:avLst/>
          </a:prstGeom>
        </p:spPr>
      </p:pic>
      <p:sp>
        <p:nvSpPr>
          <p:cNvPr id="1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404257" y="5745798"/>
            <a:ext cx="11462623" cy="817562"/>
          </a:xfrm>
        </p:spPr>
        <p:txBody>
          <a:bodyPr>
            <a:normAutofit/>
          </a:bodyPr>
          <a:lstStyle>
            <a:lvl1pPr marL="0" indent="0" algn="r">
              <a:buNone/>
              <a:defRPr sz="3200" baseline="0"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Name / Affiliation</a:t>
            </a:r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ctrTitle" hasCustomPrompt="1"/>
          </p:nvPr>
        </p:nvSpPr>
        <p:spPr>
          <a:xfrm>
            <a:off x="404257" y="4734559"/>
            <a:ext cx="11462623" cy="888683"/>
          </a:xfrm>
        </p:spPr>
        <p:txBody>
          <a:bodyPr anchor="b">
            <a:normAutofit/>
          </a:bodyPr>
          <a:lstStyle>
            <a:lvl1pPr algn="r">
              <a:defRPr sz="4400" b="1" baseline="0">
                <a:latin typeface="Cambria" panose="02040503050406030204" pitchFamily="18" charset="0"/>
              </a:defRPr>
            </a:lvl1pPr>
          </a:lstStyle>
          <a:p>
            <a:r>
              <a:rPr lang="en-US" altLang="ko-KR" dirty="0"/>
              <a:t>Lecture Title</a:t>
            </a:r>
            <a:endParaRPr lang="ko-KR" alt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965200" y="1381760"/>
            <a:ext cx="1026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dirty="0">
                <a:solidFill>
                  <a:schemeClr val="bg1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2022 International</a:t>
            </a:r>
            <a:r>
              <a:rPr lang="en-US" altLang="ko-KR" sz="5400" baseline="0" dirty="0">
                <a:solidFill>
                  <a:schemeClr val="bg1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 Congress of Diabetes and Metabolism</a:t>
            </a:r>
            <a:endParaRPr lang="ko-KR" altLang="en-US" sz="5400" dirty="0">
              <a:solidFill>
                <a:schemeClr val="bg1"/>
              </a:solidFill>
              <a:latin typeface="Bahnschrift SemiBold SemiConden" panose="020B0502040204020203" pitchFamily="34" charset="0"/>
              <a:ea typeface="이사만루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964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68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6721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26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186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520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505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7330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705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10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85" b="39357"/>
          <a:stretch/>
        </p:blipFill>
        <p:spPr>
          <a:xfrm>
            <a:off x="0" y="-13632"/>
            <a:ext cx="12192000" cy="160875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88963" y="6254915"/>
            <a:ext cx="895813" cy="52360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160956" y="6302195"/>
            <a:ext cx="5960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dirty="0">
                <a:solidFill>
                  <a:srgbClr val="002060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2023 International</a:t>
            </a:r>
            <a:r>
              <a:rPr lang="en-US" altLang="ko-KR" sz="2000" baseline="0" dirty="0">
                <a:solidFill>
                  <a:srgbClr val="002060"/>
                </a:solidFill>
                <a:latin typeface="Bahnschrift SemiBold SemiConden" panose="020B0502040204020203" pitchFamily="34" charset="0"/>
                <a:ea typeface="이사만루체 Bold" panose="00000800000000000000" pitchFamily="2" charset="-127"/>
              </a:rPr>
              <a:t> Congress of Diabetes and Metabolism</a:t>
            </a:r>
            <a:endParaRPr lang="ko-KR" altLang="en-US" sz="2000" dirty="0">
              <a:solidFill>
                <a:srgbClr val="002060"/>
              </a:solidFill>
              <a:latin typeface="Bahnschrift SemiBold SemiConden" panose="020B0502040204020203" pitchFamily="34" charset="0"/>
              <a:ea typeface="이사만루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7204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860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62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131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47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34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17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84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90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36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2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63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945E8-71D0-4C10-B1FD-4D2CF54637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74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0D420-B553-4A97-B899-434492BD8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66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4294967295"/>
          </p:nvPr>
        </p:nvSpPr>
        <p:spPr>
          <a:xfrm>
            <a:off x="9327780" y="6424990"/>
            <a:ext cx="2743200" cy="365125"/>
          </a:xfrm>
        </p:spPr>
        <p:txBody>
          <a:bodyPr/>
          <a:lstStyle/>
          <a:p>
            <a:fld id="{B82945E8-71D0-4C10-B1FD-4D2CF546372F}" type="slidenum">
              <a:rPr lang="ko-KR" altLang="en-US" smtClean="0"/>
              <a:t>1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3688" y="465328"/>
            <a:ext cx="965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3720" y="2904744"/>
            <a:ext cx="863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None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3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4294967295"/>
          </p:nvPr>
        </p:nvSpPr>
        <p:spPr>
          <a:xfrm>
            <a:off x="9327780" y="6424990"/>
            <a:ext cx="2743200" cy="365125"/>
          </a:xfrm>
        </p:spPr>
        <p:txBody>
          <a:bodyPr/>
          <a:lstStyle/>
          <a:p>
            <a:fld id="{B82945E8-71D0-4C10-B1FD-4D2CF546372F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3688" y="465328"/>
            <a:ext cx="965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D7401010-C874-494B-B7CF-F1C0AA82D0DF}"/>
              </a:ext>
            </a:extLst>
          </p:cNvPr>
          <p:cNvSpPr txBox="1">
            <a:spLocks/>
          </p:cNvSpPr>
          <p:nvPr/>
        </p:nvSpPr>
        <p:spPr>
          <a:xfrm>
            <a:off x="569016" y="1913359"/>
            <a:ext cx="11185398" cy="401076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Employment: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Membership on the board of directors or any relationship with another organization: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Others: </a:t>
            </a:r>
          </a:p>
        </p:txBody>
      </p:sp>
    </p:spTree>
    <p:extLst>
      <p:ext uri="{BB962C8B-B14F-4D97-AF65-F5344CB8AC3E}">
        <p14:creationId xmlns:p14="http://schemas.microsoft.com/office/powerpoint/2010/main" val="293509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4294967295"/>
          </p:nvPr>
        </p:nvSpPr>
        <p:spPr>
          <a:xfrm>
            <a:off x="9327780" y="6424990"/>
            <a:ext cx="2743200" cy="365125"/>
          </a:xfrm>
        </p:spPr>
        <p:txBody>
          <a:bodyPr/>
          <a:lstStyle/>
          <a:p>
            <a:fld id="{B82945E8-71D0-4C10-B1FD-4D2CF546372F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3688" y="465328"/>
            <a:ext cx="965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3720" y="2904744"/>
            <a:ext cx="863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>
                <a:latin typeface="Cambria" panose="02040503050406030204" pitchFamily="18" charset="0"/>
                <a:ea typeface="Cambria" panose="02040503050406030204" pitchFamily="18" charset="0"/>
              </a:rPr>
              <a:t>Example</a:t>
            </a:r>
            <a:endParaRPr lang="ko-KR" altLang="en-US" sz="6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9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4294967295"/>
          </p:nvPr>
        </p:nvSpPr>
        <p:spPr>
          <a:xfrm>
            <a:off x="9327780" y="6424990"/>
            <a:ext cx="2743200" cy="365125"/>
          </a:xfrm>
        </p:spPr>
        <p:txBody>
          <a:bodyPr/>
          <a:lstStyle/>
          <a:p>
            <a:fld id="{B82945E8-71D0-4C10-B1FD-4D2CF546372F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3688" y="465328"/>
            <a:ext cx="9659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Conflict of Interest disclosure</a:t>
            </a:r>
            <a:endParaRPr lang="ko-KR" altLang="en-US" sz="4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D7401010-C874-494B-B7CF-F1C0AA82D0DF}"/>
              </a:ext>
            </a:extLst>
          </p:cNvPr>
          <p:cNvSpPr txBox="1">
            <a:spLocks/>
          </p:cNvSpPr>
          <p:nvPr/>
        </p:nvSpPr>
        <p:spPr>
          <a:xfrm>
            <a:off x="559077" y="1873603"/>
            <a:ext cx="11185398" cy="401076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Lecture/consultation fee: AA Corporation, BB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Grants: CC Corporation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Stock: DD Corporation </a:t>
            </a:r>
          </a:p>
        </p:txBody>
      </p:sp>
    </p:spTree>
    <p:extLst>
      <p:ext uri="{BB962C8B-B14F-4D97-AF65-F5344CB8AC3E}">
        <p14:creationId xmlns:p14="http://schemas.microsoft.com/office/powerpoint/2010/main" val="3619999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66</Words>
  <Application>Microsoft Office PowerPoint</Application>
  <PresentationFormat>와이드스크린</PresentationFormat>
  <Paragraphs>19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맑은 고딕</vt:lpstr>
      <vt:lpstr>Arial</vt:lpstr>
      <vt:lpstr>Bahnschrift SemiBold SemiConden</vt:lpstr>
      <vt:lpstr>Cambria</vt:lpstr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PLANBEAR-MSI</dc:creator>
  <cp:lastModifiedBy>Kim Keunpyo</cp:lastModifiedBy>
  <cp:revision>12</cp:revision>
  <dcterms:created xsi:type="dcterms:W3CDTF">2022-05-31T01:55:29Z</dcterms:created>
  <dcterms:modified xsi:type="dcterms:W3CDTF">2023-04-05T01:39:33Z</dcterms:modified>
</cp:coreProperties>
</file>