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5"/>
  </p:notesMasterIdLst>
  <p:sldIdLst>
    <p:sldId id="256" r:id="rId2"/>
    <p:sldId id="257" r:id="rId3"/>
    <p:sldId id="258" r:id="rId4"/>
  </p:sldIdLst>
  <p:sldSz cx="28803600" cy="51206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80" autoAdjust="0"/>
    <p:restoredTop sz="94660"/>
  </p:normalViewPr>
  <p:slideViewPr>
    <p:cSldViewPr snapToGrid="0">
      <p:cViewPr>
        <p:scale>
          <a:sx n="10" d="100"/>
          <a:sy n="10" d="100"/>
        </p:scale>
        <p:origin x="5898" y="18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38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B9C21-0BBC-4F39-BF41-303E502C936B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2C3F38-B755-474F-8A89-059C4A1575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731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7604" rtl="0" eaLnBrk="1" latinLnBrk="1" hangingPunct="1">
      <a:defRPr sz="4758" kern="1200">
        <a:solidFill>
          <a:schemeClr val="tx1"/>
        </a:solidFill>
        <a:latin typeface="+mn-lt"/>
        <a:ea typeface="+mn-ea"/>
        <a:cs typeface="+mn-cs"/>
      </a:defRPr>
    </a:lvl1pPr>
    <a:lvl2pPr marL="1813805" algn="l" defTabSz="3627604" rtl="0" eaLnBrk="1" latinLnBrk="1" hangingPunct="1">
      <a:defRPr sz="4758" kern="1200">
        <a:solidFill>
          <a:schemeClr val="tx1"/>
        </a:solidFill>
        <a:latin typeface="+mn-lt"/>
        <a:ea typeface="+mn-ea"/>
        <a:cs typeface="+mn-cs"/>
      </a:defRPr>
    </a:lvl2pPr>
    <a:lvl3pPr marL="3627604" algn="l" defTabSz="3627604" rtl="0" eaLnBrk="1" latinLnBrk="1" hangingPunct="1">
      <a:defRPr sz="4758" kern="1200">
        <a:solidFill>
          <a:schemeClr val="tx1"/>
        </a:solidFill>
        <a:latin typeface="+mn-lt"/>
        <a:ea typeface="+mn-ea"/>
        <a:cs typeface="+mn-cs"/>
      </a:defRPr>
    </a:lvl3pPr>
    <a:lvl4pPr marL="5441409" algn="l" defTabSz="3627604" rtl="0" eaLnBrk="1" latinLnBrk="1" hangingPunct="1">
      <a:defRPr sz="4758" kern="1200">
        <a:solidFill>
          <a:schemeClr val="tx1"/>
        </a:solidFill>
        <a:latin typeface="+mn-lt"/>
        <a:ea typeface="+mn-ea"/>
        <a:cs typeface="+mn-cs"/>
      </a:defRPr>
    </a:lvl4pPr>
    <a:lvl5pPr marL="7255214" algn="l" defTabSz="3627604" rtl="0" eaLnBrk="1" latinLnBrk="1" hangingPunct="1">
      <a:defRPr sz="4758" kern="1200">
        <a:solidFill>
          <a:schemeClr val="tx1"/>
        </a:solidFill>
        <a:latin typeface="+mn-lt"/>
        <a:ea typeface="+mn-ea"/>
        <a:cs typeface="+mn-cs"/>
      </a:defRPr>
    </a:lvl5pPr>
    <a:lvl6pPr marL="9069013" algn="l" defTabSz="3627604" rtl="0" eaLnBrk="1" latinLnBrk="1" hangingPunct="1">
      <a:defRPr sz="4758" kern="1200">
        <a:solidFill>
          <a:schemeClr val="tx1"/>
        </a:solidFill>
        <a:latin typeface="+mn-lt"/>
        <a:ea typeface="+mn-ea"/>
        <a:cs typeface="+mn-cs"/>
      </a:defRPr>
    </a:lvl6pPr>
    <a:lvl7pPr marL="10882818" algn="l" defTabSz="3627604" rtl="0" eaLnBrk="1" latinLnBrk="1" hangingPunct="1">
      <a:defRPr sz="4758" kern="1200">
        <a:solidFill>
          <a:schemeClr val="tx1"/>
        </a:solidFill>
        <a:latin typeface="+mn-lt"/>
        <a:ea typeface="+mn-ea"/>
        <a:cs typeface="+mn-cs"/>
      </a:defRPr>
    </a:lvl7pPr>
    <a:lvl8pPr marL="12696623" algn="l" defTabSz="3627604" rtl="0" eaLnBrk="1" latinLnBrk="1" hangingPunct="1">
      <a:defRPr sz="4758" kern="1200">
        <a:solidFill>
          <a:schemeClr val="tx1"/>
        </a:solidFill>
        <a:latin typeface="+mn-lt"/>
        <a:ea typeface="+mn-ea"/>
        <a:cs typeface="+mn-cs"/>
      </a:defRPr>
    </a:lvl8pPr>
    <a:lvl9pPr marL="14510427" algn="l" defTabSz="3627604" rtl="0" eaLnBrk="1" latinLnBrk="1" hangingPunct="1">
      <a:defRPr sz="475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270" y="8380311"/>
            <a:ext cx="24483060" cy="17827413"/>
          </a:xfrm>
        </p:spPr>
        <p:txBody>
          <a:bodyPr anchor="b"/>
          <a:lstStyle>
            <a:lvl1pPr algn="ctr">
              <a:defRPr sz="189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450" y="26895217"/>
            <a:ext cx="21602700" cy="12363023"/>
          </a:xfrm>
        </p:spPr>
        <p:txBody>
          <a:bodyPr/>
          <a:lstStyle>
            <a:lvl1pPr marL="0" indent="0" algn="ctr">
              <a:buNone/>
              <a:defRPr sz="7560"/>
            </a:lvl1pPr>
            <a:lvl2pPr marL="1440180" indent="0" algn="ctr">
              <a:buNone/>
              <a:defRPr sz="6300"/>
            </a:lvl2pPr>
            <a:lvl3pPr marL="2880360" indent="0" algn="ctr">
              <a:buNone/>
              <a:defRPr sz="5670"/>
            </a:lvl3pPr>
            <a:lvl4pPr marL="4320540" indent="0" algn="ctr">
              <a:buNone/>
              <a:defRPr sz="5040"/>
            </a:lvl4pPr>
            <a:lvl5pPr marL="5760720" indent="0" algn="ctr">
              <a:buNone/>
              <a:defRPr sz="5040"/>
            </a:lvl5pPr>
            <a:lvl6pPr marL="7200900" indent="0" algn="ctr">
              <a:buNone/>
              <a:defRPr sz="5040"/>
            </a:lvl6pPr>
            <a:lvl7pPr marL="8641080" indent="0" algn="ctr">
              <a:buNone/>
              <a:defRPr sz="5040"/>
            </a:lvl7pPr>
            <a:lvl8pPr marL="10081260" indent="0" algn="ctr">
              <a:buNone/>
              <a:defRPr sz="5040"/>
            </a:lvl8pPr>
            <a:lvl9pPr marL="11521440" indent="0" algn="ctr">
              <a:buNone/>
              <a:defRPr sz="50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8658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97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2578" y="2726267"/>
            <a:ext cx="6210776" cy="4339505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249" y="2726267"/>
            <a:ext cx="18272284" cy="4339505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6405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다채로움, 블러, 오렌지, 블루이(가) 표시된 사진&#10;&#10;자동 생성된 설명">
            <a:extLst>
              <a:ext uri="{FF2B5EF4-FFF2-40B4-BE49-F238E27FC236}">
                <a16:creationId xmlns:a16="http://schemas.microsoft.com/office/drawing/2014/main" id="{23170252-94B9-268C-C156-3DF9FC917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002"/>
            <a:ext cx="28803600" cy="5129740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0DDD43F-CA7F-3215-7699-CBF7E42E46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70" y="666401"/>
            <a:ext cx="19712545" cy="2409571"/>
          </a:xfrm>
          <a:prstGeom prst="rect">
            <a:avLst/>
          </a:prstGeom>
        </p:spPr>
      </p:pic>
      <p:pic>
        <p:nvPicPr>
          <p:cNvPr id="16" name="그림 15" descr="폰트, 텍스트, 그래픽, 그래픽 디자인이(가) 표시된 사진&#10;&#10;자동 생성된 설명">
            <a:extLst>
              <a:ext uri="{FF2B5EF4-FFF2-40B4-BE49-F238E27FC236}">
                <a16:creationId xmlns:a16="http://schemas.microsoft.com/office/drawing/2014/main" id="{5C2780ED-59DD-1C1B-40E6-9EE2701946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45" y="48307706"/>
            <a:ext cx="8309927" cy="2409571"/>
          </a:xfrm>
          <a:prstGeom prst="rect">
            <a:avLst/>
          </a:prstGeom>
        </p:spPr>
      </p:pic>
      <p:pic>
        <p:nvPicPr>
          <p:cNvPr id="17" name="그림 16" descr="폰트, 텍스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4DFCB34B-FDB6-1C2B-B10C-43F010F302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193" y="666401"/>
            <a:ext cx="8134224" cy="2409571"/>
          </a:xfrm>
          <a:prstGeom prst="rect">
            <a:avLst/>
          </a:prstGeom>
        </p:spPr>
      </p:pic>
      <p:pic>
        <p:nvPicPr>
          <p:cNvPr id="18" name="그림 17" descr="텍스트, 폰트, 로고, 스크린샷이(가) 표시된 사진&#10;&#10;자동 생성된 설명">
            <a:extLst>
              <a:ext uri="{FF2B5EF4-FFF2-40B4-BE49-F238E27FC236}">
                <a16:creationId xmlns:a16="http://schemas.microsoft.com/office/drawing/2014/main" id="{731579C7-C454-B15F-AA55-C8E6477583B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849" y="48494727"/>
            <a:ext cx="7714908" cy="2184581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5C62EFF-9614-ABFB-300F-A1C4317F2FD7}"/>
              </a:ext>
            </a:extLst>
          </p:cNvPr>
          <p:cNvSpPr/>
          <p:nvPr userDrawn="1"/>
        </p:nvSpPr>
        <p:spPr>
          <a:xfrm>
            <a:off x="1032079" y="3833370"/>
            <a:ext cx="26739443" cy="44474334"/>
          </a:xfrm>
          <a:prstGeom prst="roundRect">
            <a:avLst>
              <a:gd name="adj" fmla="val 442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441" dirty="0"/>
          </a:p>
        </p:txBody>
      </p:sp>
    </p:spTree>
    <p:extLst>
      <p:ext uri="{BB962C8B-B14F-4D97-AF65-F5344CB8AC3E}">
        <p14:creationId xmlns:p14="http://schemas.microsoft.com/office/powerpoint/2010/main" val="1620153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50684E7-EB85-3427-8038-3A00CC80C3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8803600" cy="1852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62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1CE075D-5001-7F4C-905F-05AF01EBE4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6284"/>
          <a:stretch/>
        </p:blipFill>
        <p:spPr>
          <a:xfrm>
            <a:off x="0" y="3"/>
            <a:ext cx="28803600" cy="99499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68A1D54-8F73-B7BD-7DCC-CE51C46D2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4468" b="393"/>
          <a:stretch/>
        </p:blipFill>
        <p:spPr>
          <a:xfrm>
            <a:off x="0" y="42845119"/>
            <a:ext cx="28803600" cy="836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47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79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247" y="12766055"/>
            <a:ext cx="24843105" cy="21300436"/>
          </a:xfrm>
        </p:spPr>
        <p:txBody>
          <a:bodyPr anchor="b"/>
          <a:lstStyle>
            <a:lvl1pPr>
              <a:defRPr sz="189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247" y="34268002"/>
            <a:ext cx="24843105" cy="11201396"/>
          </a:xfrm>
        </p:spPr>
        <p:txBody>
          <a:bodyPr/>
          <a:lstStyle>
            <a:lvl1pPr marL="0" indent="0">
              <a:buNone/>
              <a:defRPr sz="7560">
                <a:solidFill>
                  <a:schemeClr val="tx1"/>
                </a:solidFill>
              </a:defRPr>
            </a:lvl1pPr>
            <a:lvl2pPr marL="144018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2pPr>
            <a:lvl3pPr marL="28803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3pPr>
            <a:lvl4pPr marL="432054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72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9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108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126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144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477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248" y="13631334"/>
            <a:ext cx="12241530" cy="3248999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1823" y="13631334"/>
            <a:ext cx="12241530" cy="3248999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7870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999" y="2726278"/>
            <a:ext cx="24843105" cy="989753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4002" y="12552684"/>
            <a:ext cx="12185271" cy="6151876"/>
          </a:xfrm>
        </p:spPr>
        <p:txBody>
          <a:bodyPr anchor="b"/>
          <a:lstStyle>
            <a:lvl1pPr marL="0" indent="0">
              <a:buNone/>
              <a:defRPr sz="7560" b="1"/>
            </a:lvl1pPr>
            <a:lvl2pPr marL="1440180" indent="0">
              <a:buNone/>
              <a:defRPr sz="6300" b="1"/>
            </a:lvl2pPr>
            <a:lvl3pPr marL="2880360" indent="0">
              <a:buNone/>
              <a:defRPr sz="5670" b="1"/>
            </a:lvl3pPr>
            <a:lvl4pPr marL="4320540" indent="0">
              <a:buNone/>
              <a:defRPr sz="5040" b="1"/>
            </a:lvl4pPr>
            <a:lvl5pPr marL="5760720" indent="0">
              <a:buNone/>
              <a:defRPr sz="5040" b="1"/>
            </a:lvl5pPr>
            <a:lvl6pPr marL="7200900" indent="0">
              <a:buNone/>
              <a:defRPr sz="5040" b="1"/>
            </a:lvl6pPr>
            <a:lvl7pPr marL="8641080" indent="0">
              <a:buNone/>
              <a:defRPr sz="5040" b="1"/>
            </a:lvl7pPr>
            <a:lvl8pPr marL="10081260" indent="0">
              <a:buNone/>
              <a:defRPr sz="5040" b="1"/>
            </a:lvl8pPr>
            <a:lvl9pPr marL="11521440" indent="0">
              <a:buNone/>
              <a:defRPr sz="504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4002" y="18704560"/>
            <a:ext cx="12185271" cy="2751159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1824" y="12552684"/>
            <a:ext cx="12245282" cy="6151876"/>
          </a:xfrm>
        </p:spPr>
        <p:txBody>
          <a:bodyPr anchor="b"/>
          <a:lstStyle>
            <a:lvl1pPr marL="0" indent="0">
              <a:buNone/>
              <a:defRPr sz="7560" b="1"/>
            </a:lvl1pPr>
            <a:lvl2pPr marL="1440180" indent="0">
              <a:buNone/>
              <a:defRPr sz="6300" b="1"/>
            </a:lvl2pPr>
            <a:lvl3pPr marL="2880360" indent="0">
              <a:buNone/>
              <a:defRPr sz="5670" b="1"/>
            </a:lvl3pPr>
            <a:lvl4pPr marL="4320540" indent="0">
              <a:buNone/>
              <a:defRPr sz="5040" b="1"/>
            </a:lvl4pPr>
            <a:lvl5pPr marL="5760720" indent="0">
              <a:buNone/>
              <a:defRPr sz="5040" b="1"/>
            </a:lvl5pPr>
            <a:lvl6pPr marL="7200900" indent="0">
              <a:buNone/>
              <a:defRPr sz="5040" b="1"/>
            </a:lvl6pPr>
            <a:lvl7pPr marL="8641080" indent="0">
              <a:buNone/>
              <a:defRPr sz="5040" b="1"/>
            </a:lvl7pPr>
            <a:lvl8pPr marL="10081260" indent="0">
              <a:buNone/>
              <a:defRPr sz="5040" b="1"/>
            </a:lvl8pPr>
            <a:lvl9pPr marL="11521440" indent="0">
              <a:buNone/>
              <a:defRPr sz="504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1824" y="18704560"/>
            <a:ext cx="12245282" cy="2751159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4098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43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042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999" y="3413760"/>
            <a:ext cx="9289911" cy="11948160"/>
          </a:xfrm>
        </p:spPr>
        <p:txBody>
          <a:bodyPr anchor="b"/>
          <a:lstStyle>
            <a:lvl1pPr>
              <a:defRPr sz="100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5281" y="7372785"/>
            <a:ext cx="14581823" cy="36389733"/>
          </a:xfrm>
        </p:spPr>
        <p:txBody>
          <a:bodyPr/>
          <a:lstStyle>
            <a:lvl1pPr>
              <a:defRPr sz="10080"/>
            </a:lvl1pPr>
            <a:lvl2pPr>
              <a:defRPr sz="8820"/>
            </a:lvl2pPr>
            <a:lvl3pPr>
              <a:defRPr sz="756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999" y="15361920"/>
            <a:ext cx="9289911" cy="28459857"/>
          </a:xfrm>
        </p:spPr>
        <p:txBody>
          <a:bodyPr/>
          <a:lstStyle>
            <a:lvl1pPr marL="0" indent="0">
              <a:buNone/>
              <a:defRPr sz="5040"/>
            </a:lvl1pPr>
            <a:lvl2pPr marL="1440180" indent="0">
              <a:buNone/>
              <a:defRPr sz="4410"/>
            </a:lvl2pPr>
            <a:lvl3pPr marL="2880360" indent="0">
              <a:buNone/>
              <a:defRPr sz="3780"/>
            </a:lvl3pPr>
            <a:lvl4pPr marL="4320540" indent="0">
              <a:buNone/>
              <a:defRPr sz="3150"/>
            </a:lvl4pPr>
            <a:lvl5pPr marL="5760720" indent="0">
              <a:buNone/>
              <a:defRPr sz="3150"/>
            </a:lvl5pPr>
            <a:lvl6pPr marL="7200900" indent="0">
              <a:buNone/>
              <a:defRPr sz="3150"/>
            </a:lvl6pPr>
            <a:lvl7pPr marL="8641080" indent="0">
              <a:buNone/>
              <a:defRPr sz="3150"/>
            </a:lvl7pPr>
            <a:lvl8pPr marL="10081260" indent="0">
              <a:buNone/>
              <a:defRPr sz="3150"/>
            </a:lvl8pPr>
            <a:lvl9pPr marL="11521440" indent="0">
              <a:buNone/>
              <a:defRPr sz="31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516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999" y="3413760"/>
            <a:ext cx="9289911" cy="11948160"/>
          </a:xfrm>
        </p:spPr>
        <p:txBody>
          <a:bodyPr anchor="b"/>
          <a:lstStyle>
            <a:lvl1pPr>
              <a:defRPr sz="100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5281" y="7372785"/>
            <a:ext cx="14581823" cy="36389733"/>
          </a:xfrm>
        </p:spPr>
        <p:txBody>
          <a:bodyPr anchor="t"/>
          <a:lstStyle>
            <a:lvl1pPr marL="0" indent="0">
              <a:buNone/>
              <a:defRPr sz="10080"/>
            </a:lvl1pPr>
            <a:lvl2pPr marL="1440180" indent="0">
              <a:buNone/>
              <a:defRPr sz="8820"/>
            </a:lvl2pPr>
            <a:lvl3pPr marL="2880360" indent="0">
              <a:buNone/>
              <a:defRPr sz="7560"/>
            </a:lvl3pPr>
            <a:lvl4pPr marL="4320540" indent="0">
              <a:buNone/>
              <a:defRPr sz="6300"/>
            </a:lvl4pPr>
            <a:lvl5pPr marL="5760720" indent="0">
              <a:buNone/>
              <a:defRPr sz="6300"/>
            </a:lvl5pPr>
            <a:lvl6pPr marL="7200900" indent="0">
              <a:buNone/>
              <a:defRPr sz="6300"/>
            </a:lvl6pPr>
            <a:lvl7pPr marL="8641080" indent="0">
              <a:buNone/>
              <a:defRPr sz="6300"/>
            </a:lvl7pPr>
            <a:lvl8pPr marL="10081260" indent="0">
              <a:buNone/>
              <a:defRPr sz="6300"/>
            </a:lvl8pPr>
            <a:lvl9pPr marL="11521440" indent="0">
              <a:buNone/>
              <a:defRPr sz="63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999" y="15361920"/>
            <a:ext cx="9289911" cy="28459857"/>
          </a:xfrm>
        </p:spPr>
        <p:txBody>
          <a:bodyPr/>
          <a:lstStyle>
            <a:lvl1pPr marL="0" indent="0">
              <a:buNone/>
              <a:defRPr sz="5040"/>
            </a:lvl1pPr>
            <a:lvl2pPr marL="1440180" indent="0">
              <a:buNone/>
              <a:defRPr sz="4410"/>
            </a:lvl2pPr>
            <a:lvl3pPr marL="2880360" indent="0">
              <a:buNone/>
              <a:defRPr sz="3780"/>
            </a:lvl3pPr>
            <a:lvl4pPr marL="4320540" indent="0">
              <a:buNone/>
              <a:defRPr sz="3150"/>
            </a:lvl4pPr>
            <a:lvl5pPr marL="5760720" indent="0">
              <a:buNone/>
              <a:defRPr sz="3150"/>
            </a:lvl5pPr>
            <a:lvl6pPr marL="7200900" indent="0">
              <a:buNone/>
              <a:defRPr sz="3150"/>
            </a:lvl6pPr>
            <a:lvl7pPr marL="8641080" indent="0">
              <a:buNone/>
              <a:defRPr sz="3150"/>
            </a:lvl7pPr>
            <a:lvl8pPr marL="10081260" indent="0">
              <a:buNone/>
              <a:defRPr sz="3150"/>
            </a:lvl8pPr>
            <a:lvl9pPr marL="11521440" indent="0">
              <a:buNone/>
              <a:defRPr sz="31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947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248" y="2726278"/>
            <a:ext cx="24843105" cy="9897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248" y="13631334"/>
            <a:ext cx="24843105" cy="3248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248" y="47460758"/>
            <a:ext cx="6480810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3D0FC-B105-471D-8A50-55FACC9EADF8}" type="datetimeFigureOut">
              <a:rPr lang="ko-KR" altLang="en-US" smtClean="0"/>
              <a:t>2024-07-06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1193" y="47460758"/>
            <a:ext cx="9721215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2543" y="47460758"/>
            <a:ext cx="6480810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954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5" r:id="rId12"/>
    <p:sldLayoutId id="2147483714" r:id="rId13"/>
    <p:sldLayoutId id="2147483688" r:id="rId14"/>
  </p:sldLayoutIdLst>
  <p:txStyles>
    <p:titleStyle>
      <a:lvl1pPr algn="l" defTabSz="2880360" rtl="0" eaLnBrk="1" latinLnBrk="1" hangingPunct="1">
        <a:lnSpc>
          <a:spcPct val="90000"/>
        </a:lnSpc>
        <a:spcBef>
          <a:spcPct val="0"/>
        </a:spcBef>
        <a:buNone/>
        <a:defRPr sz="13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90" indent="-720090" algn="l" defTabSz="2880360" rtl="0" eaLnBrk="1" latinLnBrk="1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2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indent="-720090" algn="l" defTabSz="2880360" rtl="0" eaLnBrk="1" latinLnBrk="1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600450" indent="-720090" algn="l" defTabSz="2880360" rtl="0" eaLnBrk="1" latinLnBrk="1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630" indent="-720090" algn="l" defTabSz="2880360" rtl="0" eaLnBrk="1" latinLnBrk="1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4pPr>
      <a:lvl5pPr marL="6480810" indent="-720090" algn="l" defTabSz="2880360" rtl="0" eaLnBrk="1" latinLnBrk="1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5pPr>
      <a:lvl6pPr marL="7920990" indent="-720090" algn="l" defTabSz="2880360" rtl="0" eaLnBrk="1" latinLnBrk="1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6pPr>
      <a:lvl7pPr marL="9361170" indent="-720090" algn="l" defTabSz="2880360" rtl="0" eaLnBrk="1" latinLnBrk="1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7pPr>
      <a:lvl8pPr marL="10801350" indent="-720090" algn="l" defTabSz="2880360" rtl="0" eaLnBrk="1" latinLnBrk="1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8pPr>
      <a:lvl9pPr marL="12241530" indent="-720090" algn="l" defTabSz="2880360" rtl="0" eaLnBrk="1" latinLnBrk="1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360" rtl="0" eaLnBrk="1" latinLnBrk="1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0" algn="l" defTabSz="2880360" rtl="0" eaLnBrk="1" latinLnBrk="1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2pPr>
      <a:lvl3pPr marL="2880360" algn="l" defTabSz="2880360" rtl="0" eaLnBrk="1" latinLnBrk="1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0" algn="l" defTabSz="2880360" rtl="0" eaLnBrk="1" latinLnBrk="1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4pPr>
      <a:lvl5pPr marL="5760720" algn="l" defTabSz="2880360" rtl="0" eaLnBrk="1" latinLnBrk="1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5pPr>
      <a:lvl6pPr marL="7200900" algn="l" defTabSz="2880360" rtl="0" eaLnBrk="1" latinLnBrk="1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6pPr>
      <a:lvl7pPr marL="8641080" algn="l" defTabSz="2880360" rtl="0" eaLnBrk="1" latinLnBrk="1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7pPr>
      <a:lvl8pPr marL="10081260" algn="l" defTabSz="2880360" rtl="0" eaLnBrk="1" latinLnBrk="1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8pPr>
      <a:lvl9pPr marL="11521440" algn="l" defTabSz="2880360" rtl="0" eaLnBrk="1" latinLnBrk="1" hangingPunct="1">
        <a:defRPr sz="5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C5CA8093-8E59-A720-6265-AC6ED5B44D89}"/>
              </a:ext>
            </a:extLst>
          </p:cNvPr>
          <p:cNvSpPr txBox="1"/>
          <p:nvPr/>
        </p:nvSpPr>
        <p:spPr>
          <a:xfrm>
            <a:off x="2946187" y="5467618"/>
            <a:ext cx="18382340" cy="3983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908" dirty="0"/>
              <a:t>Title</a:t>
            </a:r>
          </a:p>
          <a:p>
            <a:r>
              <a:rPr lang="en-US" altLang="ko-KR" sz="11380" dirty="0"/>
              <a:t>Presenting Author &amp; Affiliation</a:t>
            </a:r>
            <a:endParaRPr lang="ko-KR" altLang="en-US" sz="11380" dirty="0"/>
          </a:p>
        </p:txBody>
      </p:sp>
    </p:spTree>
    <p:extLst>
      <p:ext uri="{BB962C8B-B14F-4D97-AF65-F5344CB8AC3E}">
        <p14:creationId xmlns:p14="http://schemas.microsoft.com/office/powerpoint/2010/main" val="13902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2F4E21-1166-CC70-F705-C1D73E5B5897}"/>
              </a:ext>
            </a:extLst>
          </p:cNvPr>
          <p:cNvSpPr txBox="1"/>
          <p:nvPr/>
        </p:nvSpPr>
        <p:spPr>
          <a:xfrm>
            <a:off x="2946187" y="5467618"/>
            <a:ext cx="18382340" cy="3983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908" dirty="0"/>
              <a:t>Title</a:t>
            </a:r>
          </a:p>
          <a:p>
            <a:r>
              <a:rPr lang="en-US" altLang="ko-KR" sz="11380" dirty="0"/>
              <a:t>Presenting Author &amp; Affiliation</a:t>
            </a:r>
            <a:endParaRPr lang="ko-KR" altLang="en-US" sz="11380" dirty="0"/>
          </a:p>
        </p:txBody>
      </p:sp>
    </p:spTree>
    <p:extLst>
      <p:ext uri="{BB962C8B-B14F-4D97-AF65-F5344CB8AC3E}">
        <p14:creationId xmlns:p14="http://schemas.microsoft.com/office/powerpoint/2010/main" val="1108370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56DCF7-BCD8-4A0E-7374-895DECFFBBD4}"/>
              </a:ext>
            </a:extLst>
          </p:cNvPr>
          <p:cNvSpPr txBox="1"/>
          <p:nvPr/>
        </p:nvSpPr>
        <p:spPr>
          <a:xfrm>
            <a:off x="2946187" y="5467618"/>
            <a:ext cx="18382340" cy="3983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908" dirty="0"/>
              <a:t>Title</a:t>
            </a:r>
          </a:p>
          <a:p>
            <a:r>
              <a:rPr lang="en-US" altLang="ko-KR" sz="11380" dirty="0"/>
              <a:t>Presenting Author &amp; Affiliation</a:t>
            </a:r>
            <a:endParaRPr lang="ko-KR" altLang="en-US" sz="11380" dirty="0"/>
          </a:p>
        </p:txBody>
      </p:sp>
    </p:spTree>
    <p:extLst>
      <p:ext uri="{BB962C8B-B14F-4D97-AF65-F5344CB8AC3E}">
        <p14:creationId xmlns:p14="http://schemas.microsoft.com/office/powerpoint/2010/main" val="873260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테마">
  <a:themeElements>
    <a:clrScheme name="Office 2013 - 2022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66</TotalTime>
  <Words>15</Words>
  <Application>Microsoft Office PowerPoint</Application>
  <PresentationFormat>사용자 지정</PresentationFormat>
  <Paragraphs>6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Office 2013 - 2022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PBKP</dc:creator>
  <cp:lastModifiedBy>Keunpyo Kim</cp:lastModifiedBy>
  <cp:revision>10</cp:revision>
  <dcterms:created xsi:type="dcterms:W3CDTF">2022-02-03T06:23:18Z</dcterms:created>
  <dcterms:modified xsi:type="dcterms:W3CDTF">2024-07-06T02:44:28Z</dcterms:modified>
</cp:coreProperties>
</file>